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26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2779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07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46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814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460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22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785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651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09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564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536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3/17/22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88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 close up of white flowers&#10;&#10;Description automatically generated with low confidence">
            <a:extLst>
              <a:ext uri="{FF2B5EF4-FFF2-40B4-BE49-F238E27FC236}">
                <a16:creationId xmlns:a16="http://schemas.microsoft.com/office/drawing/2014/main" id="{E011B78D-4933-EFE0-4868-03F7DA059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307" r="-1" b="-1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 useBgFill="1">
        <p:nvSpPr>
          <p:cNvPr id="11" name="Oval 10">
            <a:extLst>
              <a:ext uri="{FF2B5EF4-FFF2-40B4-BE49-F238E27FC236}">
                <a16:creationId xmlns:a16="http://schemas.microsoft.com/office/drawing/2014/main" id="{07F1F8E1-08C9-4C32-8CD0-F0DEB444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4197"/>
            <a:ext cx="4629606" cy="4629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79DDC9-66D7-AA4A-BCBF-BEF4AA490B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2211978"/>
            <a:ext cx="3535679" cy="1425728"/>
          </a:xfrm>
        </p:spPr>
        <p:txBody>
          <a:bodyPr anchor="b">
            <a:normAutofit/>
          </a:bodyPr>
          <a:lstStyle/>
          <a:p>
            <a:pPr algn="ctr"/>
            <a:r>
              <a:rPr lang="en-GB"/>
              <a:t>Happy Spring Equinox!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E8B441-EE49-D041-BD61-625CCE92CF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9360"/>
            <a:ext cx="3048000" cy="877585"/>
          </a:xfrm>
        </p:spPr>
        <p:txBody>
          <a:bodyPr>
            <a:normAutofit/>
          </a:bodyPr>
          <a:lstStyle/>
          <a:p>
            <a:pPr algn="ctr"/>
            <a:r>
              <a:rPr lang="en-GB"/>
              <a:t>21 Mar 2022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119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ortalVTI">
  <a:themeElements>
    <a:clrScheme name="AnalogousFromLightSeedRightStep">
      <a:dk1>
        <a:srgbClr val="000000"/>
      </a:dk1>
      <a:lt1>
        <a:srgbClr val="FFFFFF"/>
      </a:lt1>
      <a:dk2>
        <a:srgbClr val="34381F"/>
      </a:dk2>
      <a:lt2>
        <a:srgbClr val="E2E4E8"/>
      </a:lt2>
      <a:accent1>
        <a:srgbClr val="BF9D62"/>
      </a:accent1>
      <a:accent2>
        <a:srgbClr val="A2A758"/>
      </a:accent2>
      <a:accent3>
        <a:srgbClr val="8DAB6C"/>
      </a:accent3>
      <a:accent4>
        <a:srgbClr val="67B15E"/>
      </a:accent4>
      <a:accent5>
        <a:srgbClr val="69B07F"/>
      </a:accent5>
      <a:accent6>
        <a:srgbClr val="5EB19A"/>
      </a:accent6>
      <a:hlink>
        <a:srgbClr val="6982AE"/>
      </a:hlink>
      <a:folHlink>
        <a:srgbClr val="7F7F7F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</Words>
  <Application>Microsoft Macintosh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Trade Gothic Next Cond</vt:lpstr>
      <vt:lpstr>Trade Gothic Next Light</vt:lpstr>
      <vt:lpstr>PortalVTI</vt:lpstr>
      <vt:lpstr>Happy Spring Equinox!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 Spring Equinox!</dc:title>
  <dc:creator>Yiwen Ban</dc:creator>
  <cp:lastModifiedBy>Yiwen Ban</cp:lastModifiedBy>
  <cp:revision>3</cp:revision>
  <dcterms:created xsi:type="dcterms:W3CDTF">2022-03-17T23:39:09Z</dcterms:created>
  <dcterms:modified xsi:type="dcterms:W3CDTF">2022-03-17T23:45:54Z</dcterms:modified>
</cp:coreProperties>
</file>

<file path=docProps/thumbnail.jpeg>
</file>